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BBF6-ED2A-4712-97E8-84C550820EDF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886B-AD3E-47D2-AA14-0A344A3BF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164C-DC08-40BF-97E6-27FAACB9726A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969A-97F7-47DD-A1A5-0E0800CE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F2AD-8F6A-433B-9771-4D5C864F3E2F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F4EC-75D6-4EBE-9731-BC89E9EA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996A-DBD1-479C-9FA8-25DE014EDBAA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78F3-A3BE-40E7-A9F8-91E12F27F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6B19-3C40-4CDE-BB5C-63CC86443154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5296-8CA3-4725-A742-97F7A4D2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2658-9076-46A1-8E81-0A9B602447E0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474B-3BD9-4E26-900A-0C96CF1E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97D7-F39F-4442-B568-EADD3DD8FB75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84DB-9C55-4BD6-A89B-F5C8498A0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DCD5-24D3-486B-9626-6EC1B5A346BE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C04A-EEE8-4457-A66D-F1566DB8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70FA-7EF0-4475-9185-799E4A8C90A7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E6CD-DAAA-4B6F-B5C7-0B241D3C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2FA2-D05C-40E6-9F1C-5193F44ABD21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96E2-202C-483E-865A-6465D5FC2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775-8B24-4BF4-9903-86C24CBE9E32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12C0-2131-4E19-93F4-CA8AC113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8BA93D-7ABE-4125-AA3F-111316BED33F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32F99-7504-483B-A3A8-276E93A9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cebeaudr\Desktop\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70138"/>
            <a:ext cx="83820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Costa Rica Study Trip 2011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Sponsored by: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Latinamericanizing the Curriculum Grant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5029200" y="2209800"/>
            <a:ext cx="3962400" cy="2209800"/>
            <a:chOff x="609600" y="990600"/>
            <a:chExt cx="3962400" cy="2209800"/>
          </a:xfrm>
        </p:grpSpPr>
        <p:sp>
          <p:nvSpPr>
            <p:cNvPr id="6" name="Rectangle 5"/>
            <p:cNvSpPr/>
            <p:nvPr/>
          </p:nvSpPr>
          <p:spPr>
            <a:xfrm>
              <a:off x="609600" y="990600"/>
              <a:ext cx="3962400" cy="2209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317" name="Picture 2" descr="C:\Documents and Settings\cebeaudr\Desktop\grou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066800"/>
              <a:ext cx="3675491" cy="206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4338" name="Picture 3" descr="C:\Documents and Settings\cebeaudr\Desktop\scen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cebeaudr\Desktop\animals co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cebeaudr\Desktop\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cebeaudr\Desktop\activ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Costa Rica Study Trip 2011  Sponsored by:  Latinamericanizing the Curriculum Grant</vt:lpstr>
      <vt:lpstr>Slide 2</vt:lpstr>
      <vt:lpstr>Slide 3</vt:lpstr>
      <vt:lpstr>Slide 4</vt:lpstr>
      <vt:lpstr>Slide 5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 Rica Study Trip 2011  Sponsored by:  Latinamericanizing the Curriculum Grant</dc:title>
  <dc:creator>christine beaudry</dc:creator>
  <cp:lastModifiedBy>Sean T Mintz</cp:lastModifiedBy>
  <cp:revision>3</cp:revision>
  <dcterms:created xsi:type="dcterms:W3CDTF">2011-10-27T19:33:22Z</dcterms:created>
  <dcterms:modified xsi:type="dcterms:W3CDTF">2011-11-09T16:45:20Z</dcterms:modified>
</cp:coreProperties>
</file>